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webextensions/webextension2.xml" ContentType="application/vnd.ms-office.webextension+xml"/>
  <Override PartName="/ppt/webextensions/webextension3.xml" ContentType="application/vnd.ms-office.webextension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webextensions/webextension4.xml" ContentType="application/vnd.ms-office.webextension+xml"/>
  <Override PartName="/ppt/tags/tag6.xml" ContentType="application/vnd.openxmlformats-officedocument.presentationml.tags+xml"/>
  <Override PartName="/ppt/webextensions/webextension5.xml" ContentType="application/vnd.ms-office.webextension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6"/>
  </p:notesMasterIdLst>
  <p:sldIdLst>
    <p:sldId id="256" r:id="rId2"/>
    <p:sldId id="260" r:id="rId3"/>
    <p:sldId id="258" r:id="rId4"/>
    <p:sldId id="265" r:id="rId5"/>
    <p:sldId id="264" r:id="rId6"/>
    <p:sldId id="263" r:id="rId7"/>
    <p:sldId id="261" r:id="rId8"/>
    <p:sldId id="259" r:id="rId9"/>
    <p:sldId id="266" r:id="rId10"/>
    <p:sldId id="268" r:id="rId11"/>
    <p:sldId id="270" r:id="rId12"/>
    <p:sldId id="267" r:id="rId13"/>
    <p:sldId id="269" r:id="rId14"/>
    <p:sldId id="262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/>
    <p:restoredTop sz="94703"/>
  </p:normalViewPr>
  <p:slideViewPr>
    <p:cSldViewPr snapToGrid="0">
      <p:cViewPr varScale="1">
        <p:scale>
          <a:sx n="112" d="100"/>
          <a:sy n="112" d="100"/>
        </p:scale>
        <p:origin x="216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2DA44-48D8-DB48-82D0-C813EFA52DF5}" type="datetimeFigureOut">
              <a:rPr lang="en-US" smtClean="0"/>
              <a:t>4/9/23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E2D6B-A3B3-494A-9389-CF5091E4F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7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44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36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7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</a:t>
            </a:r>
            <a:r>
              <a:rPr lang="en-US" dirty="0" err="1"/>
              <a:t>fas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61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fans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7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fans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3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fans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51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fans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00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fans were in the stands the home time won 4.3% more than without fans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9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5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6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1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6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6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6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4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3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4/9/23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8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4" r:id="rId6"/>
    <p:sldLayoutId id="2147483689" r:id="rId7"/>
    <p:sldLayoutId id="2147483690" r:id="rId8"/>
    <p:sldLayoutId id="2147483691" r:id="rId9"/>
    <p:sldLayoutId id="2147483693" r:id="rId10"/>
    <p:sldLayoutId id="21474836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microsoft.com/office/2011/relationships/webextension" Target="../webextensions/webextension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microsoft.com/office/2011/relationships/webextension" Target="../webextensions/webextension3.xml"/><Relationship Id="rId5" Type="http://schemas.openxmlformats.org/officeDocument/2006/relationships/image" Target="../media/image8.png"/><Relationship Id="rId4" Type="http://schemas.microsoft.com/office/2011/relationships/webextension" Target="../webextensions/webextens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microsoft.com/office/2011/relationships/webextension" Target="../webextensions/webextension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bref.com/en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5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7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7011A86-DB53-41C7-94D9-9B8BF9DF1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258B9E-C015-412F-9B81-E40D361E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90DC665F-D31E-151D-CC08-A31B9209B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" b="1639"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FD1EA-BF1F-7C77-3163-D8FDE0FF3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4804105" cy="1828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University of Toronto Data Visualization Boot Camp – Project Football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4332FE-82B3-4EC0-8568-D87631440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7700" y="677785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7EC083E-5D15-2F97-D1CA-7C1AF9F4B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2895600"/>
            <a:ext cx="4804104" cy="31623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Mauricio Avila, Gurpreet Chug,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Jeremy Mallory, Doran Rainford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Gavin Toole, Anthony Verma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5E59FA-8FDE-43F6-BEAF-F8D715BA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7633"/>
            <a:ext cx="10905066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51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290909" cy="3251855"/>
          </a:xfrm>
        </p:spPr>
        <p:txBody>
          <a:bodyPr>
            <a:normAutofit/>
          </a:bodyPr>
          <a:lstStyle/>
          <a:p>
            <a:r>
              <a:rPr lang="en-US" sz="4600" dirty="0"/>
              <a:t>Conclusions and Summary – Match Results 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39" y="4270343"/>
            <a:ext cx="5290909" cy="1752084"/>
          </a:xfrm>
        </p:spPr>
        <p:txBody>
          <a:bodyPr anchor="b">
            <a:normAutofit/>
          </a:bodyPr>
          <a:lstStyle/>
          <a:p>
            <a:r>
              <a:rPr lang="en-US" dirty="0"/>
              <a:t>Possession </a:t>
            </a:r>
          </a:p>
          <a:p>
            <a:r>
              <a:rPr lang="en-US" dirty="0"/>
              <a:t>Annual Wage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90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290909" cy="3251855"/>
          </a:xfrm>
        </p:spPr>
        <p:txBody>
          <a:bodyPr>
            <a:normAutofit/>
          </a:bodyPr>
          <a:lstStyle/>
          <a:p>
            <a:r>
              <a:rPr lang="en-US" sz="4600" dirty="0"/>
              <a:t>Conclusions and Summary – Match Results 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39" y="4270343"/>
            <a:ext cx="5290909" cy="1752084"/>
          </a:xfrm>
        </p:spPr>
        <p:txBody>
          <a:bodyPr anchor="b">
            <a:normAutofit/>
          </a:bodyPr>
          <a:lstStyle/>
          <a:p>
            <a:r>
              <a:rPr lang="en-US" dirty="0"/>
              <a:t>Annual Wage</a:t>
            </a:r>
          </a:p>
          <a:p>
            <a:r>
              <a:rPr lang="en-US" dirty="0"/>
              <a:t>Attendance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287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290909" cy="3251855"/>
          </a:xfrm>
        </p:spPr>
        <p:txBody>
          <a:bodyPr>
            <a:normAutofit/>
          </a:bodyPr>
          <a:lstStyle/>
          <a:p>
            <a:r>
              <a:rPr lang="en-US" sz="4600" dirty="0"/>
              <a:t>Conclusions and Summary – Match Results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39" y="4270343"/>
            <a:ext cx="5290909" cy="1752084"/>
          </a:xfrm>
        </p:spPr>
        <p:txBody>
          <a:bodyPr anchor="b">
            <a:normAutofit/>
          </a:bodyPr>
          <a:lstStyle/>
          <a:p>
            <a:r>
              <a:rPr lang="en-US" dirty="0"/>
              <a:t>Goals Scored Actual and Expected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55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290909" cy="3251855"/>
          </a:xfrm>
        </p:spPr>
        <p:txBody>
          <a:bodyPr>
            <a:normAutofit/>
          </a:bodyPr>
          <a:lstStyle/>
          <a:p>
            <a:r>
              <a:rPr lang="en-US" sz="4600" dirty="0"/>
              <a:t>Conclusions and Summary – Match Results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39" y="4270343"/>
            <a:ext cx="5290909" cy="1752084"/>
          </a:xfrm>
        </p:spPr>
        <p:txBody>
          <a:bodyPr anchor="b">
            <a:normAutofit/>
          </a:bodyPr>
          <a:lstStyle/>
          <a:p>
            <a:r>
              <a:rPr lang="en-US" dirty="0"/>
              <a:t>Goals Conceded Actual and Expected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53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976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of Interest and Motivation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fans affect a teams winning percentage?</a:t>
            </a:r>
          </a:p>
          <a:p>
            <a:r>
              <a:rPr lang="en-US" dirty="0"/>
              <a:t>What statistic best predicts team success?</a:t>
            </a:r>
          </a:p>
          <a:p>
            <a:r>
              <a:rPr lang="en-US" dirty="0"/>
              <a:t>Which league is them most competitive?</a:t>
            </a:r>
          </a:p>
          <a:p>
            <a:r>
              <a:rPr lang="en-US" dirty="0"/>
              <a:t>The 5 major European Leagues were analyzed:</a:t>
            </a:r>
          </a:p>
          <a:p>
            <a:pPr lvl="1"/>
            <a:r>
              <a:rPr lang="en-US" dirty="0"/>
              <a:t>EPL – English Premier League  </a:t>
            </a:r>
          </a:p>
          <a:p>
            <a:pPr lvl="1"/>
            <a:r>
              <a:rPr lang="en-US" dirty="0"/>
              <a:t>Serie A – Italian League</a:t>
            </a:r>
          </a:p>
          <a:p>
            <a:pPr lvl="1"/>
            <a:r>
              <a:rPr lang="en-US" dirty="0"/>
              <a:t>La Liga – Spanish League</a:t>
            </a:r>
          </a:p>
          <a:p>
            <a:pPr lvl="1"/>
            <a:r>
              <a:rPr lang="en-US" dirty="0" err="1"/>
              <a:t>Bundasliga</a:t>
            </a:r>
            <a:r>
              <a:rPr lang="en-US" dirty="0"/>
              <a:t> = German League</a:t>
            </a:r>
          </a:p>
          <a:p>
            <a:pPr lvl="1"/>
            <a:r>
              <a:rPr lang="en-US" dirty="0"/>
              <a:t>La Ligue – France League</a:t>
            </a:r>
          </a:p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6B84A8-4470-3F63-D465-2A68B669C665}"/>
              </a:ext>
            </a:extLst>
          </p:cNvPr>
          <p:cNvGrpSpPr/>
          <p:nvPr/>
        </p:nvGrpSpPr>
        <p:grpSpPr>
          <a:xfrm>
            <a:off x="7441660" y="2326265"/>
            <a:ext cx="3937647" cy="3585016"/>
            <a:chOff x="7441660" y="2326265"/>
            <a:chExt cx="3937647" cy="3585016"/>
          </a:xfrm>
        </p:grpSpPr>
        <p:pic>
          <p:nvPicPr>
            <p:cNvPr id="31" name="Picture 30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41B2FDC7-0D4E-A595-AE57-97C00A721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9031" y="4794869"/>
              <a:ext cx="1155207" cy="1116412"/>
            </a:xfrm>
            <a:prstGeom prst="rect">
              <a:avLst/>
            </a:prstGeom>
          </p:spPr>
        </p:pic>
        <p:pic>
          <p:nvPicPr>
            <p:cNvPr id="32" name="Picture 31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98D3007-C2FC-2129-D8D3-A3DC7034D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1660" y="2326265"/>
              <a:ext cx="1542261" cy="1116412"/>
            </a:xfrm>
            <a:prstGeom prst="rect">
              <a:avLst/>
            </a:prstGeom>
          </p:spPr>
        </p:pic>
        <p:pic>
          <p:nvPicPr>
            <p:cNvPr id="33" name="Picture 32" descr="Logo&#10;&#10;Description automatically generated">
              <a:extLst>
                <a:ext uri="{FF2B5EF4-FFF2-40B4-BE49-F238E27FC236}">
                  <a16:creationId xmlns:a16="http://schemas.microsoft.com/office/drawing/2014/main" id="{C567C0B4-3275-B1EC-7FB0-B1988E1C0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1660" y="4685617"/>
              <a:ext cx="1155207" cy="1116412"/>
            </a:xfrm>
            <a:prstGeom prst="rect">
              <a:avLst/>
            </a:prstGeom>
          </p:spPr>
        </p:pic>
        <p:pic>
          <p:nvPicPr>
            <p:cNvPr id="34" name="Picture 3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2E942BFE-4225-B071-1D8B-E66137B5CB3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9031" y="2369623"/>
              <a:ext cx="1540276" cy="1116412"/>
            </a:xfrm>
            <a:prstGeom prst="rect">
              <a:avLst/>
            </a:prstGeom>
          </p:spPr>
        </p:pic>
        <p:pic>
          <p:nvPicPr>
            <p:cNvPr id="36" name="Picture 35" descr="Logo&#10;&#10;Description automatically generated">
              <a:extLst>
                <a:ext uri="{FF2B5EF4-FFF2-40B4-BE49-F238E27FC236}">
                  <a16:creationId xmlns:a16="http://schemas.microsoft.com/office/drawing/2014/main" id="{A540ED4C-9BC8-745E-477D-93ADB3079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4266" y="3429000"/>
              <a:ext cx="1249403" cy="13716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4942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49275" y="2028825"/>
              <a:ext cx="10995025" cy="40290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275" y="2028825"/>
                <a:ext cx="10995025" cy="402907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190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49275" y="2028825"/>
              <a:ext cx="10995025" cy="40290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Content Placeholder 3" title="Mentimeter - Interactive Presentations">
                <a:extLst>
                  <a:ext uri="{FF2B5EF4-FFF2-40B4-BE49-F238E27FC236}">
                    <a16:creationId xmlns:a16="http://schemas.microsoft.com/office/drawing/2014/main" id="{40EB739E-8148-966E-4579-75565F680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275" y="2028825"/>
                <a:ext cx="10995025" cy="402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 title="Mentimeter - Interactive Presentations">
                <a:extLst>
                  <a:ext uri="{FF2B5EF4-FFF2-40B4-BE49-F238E27FC236}">
                    <a16:creationId xmlns:a16="http://schemas.microsoft.com/office/drawing/2014/main" id="{69B53326-35DC-842C-DD90-DC18D580BA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0" y="215899"/>
              <a:ext cx="11430000" cy="64262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3" name="Add-in 2" title="Mentimeter - Interactive Presentations">
                <a:extLst>
                  <a:ext uri="{FF2B5EF4-FFF2-40B4-BE49-F238E27FC236}">
                    <a16:creationId xmlns:a16="http://schemas.microsoft.com/office/drawing/2014/main" id="{69B53326-35DC-842C-DD90-DC18D580B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000" y="215899"/>
                <a:ext cx="11430000" cy="6426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532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B1198523-7D9C-6ACE-BB58-97F9E78303C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49275" y="2028825"/>
              <a:ext cx="10995025" cy="40290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B1198523-7D9C-6ACE-BB58-97F9E7830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275" y="2028825"/>
                <a:ext cx="10995025" cy="402907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6168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Polls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C034849C-ECF8-B655-C030-5DED5836CA8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49275" y="2028825"/>
              <a:ext cx="10995025" cy="40290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Content Placeholder 5" title="Mentimeter - Interactive Presentations">
                <a:extLst>
                  <a:ext uri="{FF2B5EF4-FFF2-40B4-BE49-F238E27FC236}">
                    <a16:creationId xmlns:a16="http://schemas.microsoft.com/office/drawing/2014/main" id="{C034849C-ECF8-B655-C030-5DED5836CA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275" y="2028825"/>
                <a:ext cx="10995025" cy="402907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737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6652970" cy="1766587"/>
          </a:xfrm>
        </p:spPr>
        <p:txBody>
          <a:bodyPr>
            <a:normAutofit/>
          </a:bodyPr>
          <a:lstStyle/>
          <a:p>
            <a:r>
              <a:rPr lang="en-US" sz="4400"/>
              <a:t>Conclusions and Summary - Attendance</a:t>
            </a:r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895600"/>
            <a:ext cx="6652969" cy="3202502"/>
          </a:xfrm>
        </p:spPr>
        <p:txBody>
          <a:bodyPr>
            <a:normAutofit/>
          </a:bodyPr>
          <a:lstStyle/>
          <a:p>
            <a:r>
              <a:rPr lang="en-US" dirty="0"/>
              <a:t>With the COVID Season and no fans allowed in the stadium we investigated if fans helped the home team win</a:t>
            </a:r>
          </a:p>
        </p:txBody>
      </p:sp>
      <p:pic>
        <p:nvPicPr>
          <p:cNvPr id="1028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15A2AB1E-3B25-D8F6-B972-2907C878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5300" y="968574"/>
            <a:ext cx="3436209" cy="236239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6B1EFA87-1693-77D5-E2BD-C84730652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5300" y="3583515"/>
            <a:ext cx="3429000" cy="24003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5" name="Date Placeholder 61">
            <a:extLst>
              <a:ext uri="{FF2B5EF4-FFF2-40B4-BE49-F238E27FC236}">
                <a16:creationId xmlns:a16="http://schemas.microsoft.com/office/drawing/2014/main" id="{A255022C-1418-40E8-A429-C23EA8CB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81A689F6-7E0D-4E05-B474-63F703BEA22E}" type="datetime1">
              <a:rPr lang="en-US" smtClean="0"/>
              <a:pPr>
                <a:spcAft>
                  <a:spcPts val="600"/>
                </a:spcAft>
              </a:pPr>
              <a:t>4/9/23</a:t>
            </a:fld>
            <a:endParaRPr lang="en-US"/>
          </a:p>
        </p:txBody>
      </p:sp>
      <p:sp>
        <p:nvSpPr>
          <p:cNvPr id="1037" name="Slide Number Placeholder 63">
            <a:extLst>
              <a:ext uri="{FF2B5EF4-FFF2-40B4-BE49-F238E27FC236}">
                <a16:creationId xmlns:a16="http://schemas.microsoft.com/office/drawing/2014/main" id="{7273DEE7-71EE-442C-8662-9A7489F4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432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was retrieved from: </a:t>
            </a:r>
            <a:r>
              <a:rPr lang="en-US" dirty="0">
                <a:hlinkClick r:id="rId3"/>
              </a:rPr>
              <a:t>https://fbref.com/en</a:t>
            </a:r>
            <a:endParaRPr lang="en-US" dirty="0"/>
          </a:p>
          <a:p>
            <a:r>
              <a:rPr lang="en-US" dirty="0"/>
              <a:t>5 seasons of data were retrieved, cleaned and analyzed for each league and then combined to 2 </a:t>
            </a:r>
            <a:r>
              <a:rPr lang="en-US" dirty="0" err="1"/>
              <a:t>DateFrames</a:t>
            </a:r>
            <a:r>
              <a:rPr lang="en-US" dirty="0"/>
              <a:t>:</a:t>
            </a:r>
          </a:p>
          <a:p>
            <a:pPr marL="274320" lvl="1" indent="0">
              <a:buNone/>
            </a:pPr>
            <a:r>
              <a:rPr lang="en-US" dirty="0"/>
              <a:t>Team Summary				Match Summary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B6725-72A3-4D99-382F-6A9852DA3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86" y="4243388"/>
            <a:ext cx="4676774" cy="18145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597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499"/>
            <a:ext cx="5290909" cy="3251855"/>
          </a:xfrm>
        </p:spPr>
        <p:txBody>
          <a:bodyPr>
            <a:normAutofit/>
          </a:bodyPr>
          <a:lstStyle/>
          <a:p>
            <a:r>
              <a:rPr lang="en-US" sz="4600"/>
              <a:t>Conclusions and Summary – Team Stats</a:t>
            </a:r>
            <a:br>
              <a:rPr lang="en-US" sz="4600"/>
            </a:br>
            <a:r>
              <a:rPr lang="en-US" sz="4600"/>
              <a:t>Wages and Average Age</a:t>
            </a:r>
          </a:p>
        </p:txBody>
      </p:sp>
      <p:sp>
        <p:nvSpPr>
          <p:cNvPr id="3083" name="Subtitle 2">
            <a:extLst>
              <a:ext uri="{FF2B5EF4-FFF2-40B4-BE49-F238E27FC236}">
                <a16:creationId xmlns:a16="http://schemas.microsoft.com/office/drawing/2014/main" id="{C02091C8-61E7-4BA6-ACB6-71B239CC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39" y="4270343"/>
            <a:ext cx="5290909" cy="1752084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033" name="Footer Placeholder 62">
            <a:extLst>
              <a:ext uri="{FF2B5EF4-FFF2-40B4-BE49-F238E27FC236}">
                <a16:creationId xmlns:a16="http://schemas.microsoft.com/office/drawing/2014/main" id="{DE8D8403-BF28-4977-BFBD-DB92281C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6E1EDF-C0D1-F5CF-C707-DDC3129E4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" r="1" b="1253"/>
          <a:stretch/>
        </p:blipFill>
        <p:spPr bwMode="auto">
          <a:xfrm>
            <a:off x="8213989" y="3609637"/>
            <a:ext cx="3429000" cy="24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4A6A219-F617-B62B-0488-7531E0C09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4" r="4" b="4"/>
          <a:stretch/>
        </p:blipFill>
        <p:spPr bwMode="auto">
          <a:xfrm>
            <a:off x="8211362" y="952499"/>
            <a:ext cx="3429000" cy="250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8377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"/>
  <p:tag name="TAG_BACKING_FORM_KEY" val="7672756-c:\users\io951017\desktop\project_football final presentation.pptx"/>
  <p:tag name="ARTICULATE_PRESENTER_VERSION" val="8"/>
  <p:tag name="ARTICULATE_PRESENTATION_ID" val="33600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DA5BA428-590F-45D1-BAE7-973A84E0D213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-slide" value="{&quot;slideNumber&quot;:&quot;258&quot;,&quot;seriesId&quot;:&quot;alhpykhowquhjugxquwi242oxa5gu7in&quot;,&quot;questionId&quot;:&quot;xnw5onc5qpqv&quot;,&quot;link&quot;:&quot;/app/presentation/alhpykhowquhjugxquwi242oxa5gu7in/xnw5onc5qpqv?ppt_app=true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A5BA428-590F-45D1-BAE7-973A84E0D213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-slide" value="{&quot;slideNumber&quot;:&quot;265&quot;,&quot;seriesId&quot;:&quot;alhpykhowquhjugxquwi242oxa5gu7in&quot;,&quot;questionId&quot;:&quot;xnw5onc5qpqv&quot;,&quot;link&quot;:&quot;/app/presentation/alhpykhowquhjugxquwi242oxa5gu7in/xnw5onc5qpqv?ppt_app=true&quot;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B1D60430-20A5-0C4C-826C-EAE8B7C98A9F}">
  <we:reference id="wa104379261" version="4.2.0.0" store="en-US" storeType="OMEX"/>
  <we:alternateReferences>
    <we:reference id="wa104379261" version="4.2.0.0" store="wa104379261" storeType="OMEX"/>
  </we:alternateReferences>
  <we:properties>
    <we:property name="mentimeter-slide" value="{&quot;slideNumber&quot;:&quot;265&quot;,&quot;seriesId&quot;:&quot;alhpykhowquhjugxquwi242oxa5gu7in&quot;,&quot;questionId&quot;:&quot;vjj6ajdhweac&quot;,&quot;link&quot;:&quot;/app/presentation/alhpykhowquhjugxquwi242oxa5gu7in/vjj6ajdhweac?ppt_app=true&quot;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FAD8859B-8B76-8F4C-9A57-DCCBC4745BBC}">
  <we:reference id="wa104379261" version="4.2.0.0" store="en-US" storeType="OMEX"/>
  <we:alternateReferences>
    <we:reference id="wa104379261" version="4.2.0.0" store="wa104379261" storeType="OMEX"/>
  </we:alternateReferences>
  <we:properties>
    <we:property name="mentimeter-slide" value="{&quot;slideNumber&quot;:&quot;264&quot;,&quot;seriesId&quot;:&quot;alskf9emvg9jnsmcv9acyqnmkj5peg1y&quot;,&quot;questionId&quot;:&quot;gv25ia2kxafq&quot;,&quot;link&quot;:&quot;/app/presentation/alskf9emvg9jnsmcv9acyqnmkj5peg1y/gv25ia2kxafq?ppt_app=true&quot;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BB0E3FD4-0CA0-9B4A-A1BB-E081B2F727C0}">
  <we:reference id="wa104379261" version="4.2.0.0" store="en-US" storeType="OMEX"/>
  <we:alternateReferences>
    <we:reference id="wa104379261" version="4.2.0.0" store="wa104379261" storeType="OMEX"/>
  </we:alternateReferences>
  <we:properties>
    <we:property name="mentimeter-slide" value="{&quot;slideNumber&quot;:&quot;263&quot;,&quot;seriesId&quot;:&quot;alskf9emvg9jnsmcv9acyqnmkj5peg1y&quot;,&quot;questionId&quot;:&quot;oq9ombcpgq72&quot;,&quot;link&quot;:&quot;/app/presentation/alskf9emvg9jnsmcv9acyqnmkj5peg1y/oq9ombcpgq72?ppt_app=tru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338</Words>
  <Application>Microsoft Macintosh PowerPoint</Application>
  <PresentationFormat>Widescreen</PresentationFormat>
  <Paragraphs>60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Amasis MT Pro Medium</vt:lpstr>
      <vt:lpstr>Arial</vt:lpstr>
      <vt:lpstr>Calibri</vt:lpstr>
      <vt:lpstr>Univers Light</vt:lpstr>
      <vt:lpstr>TribuneVTI</vt:lpstr>
      <vt:lpstr>University of Toronto Data Visualization Boot Camp – Project Football</vt:lpstr>
      <vt:lpstr>Question of Interest and Motivation  </vt:lpstr>
      <vt:lpstr>Class Polls</vt:lpstr>
      <vt:lpstr>Class Polls</vt:lpstr>
      <vt:lpstr>Class Polls</vt:lpstr>
      <vt:lpstr>Class Polls</vt:lpstr>
      <vt:lpstr>Conclusions and Summary - Attendance</vt:lpstr>
      <vt:lpstr>Analysis Process</vt:lpstr>
      <vt:lpstr>Conclusions and Summary – Team Stats Wages and Average Age</vt:lpstr>
      <vt:lpstr>Conclusions and Summary – Match Results </vt:lpstr>
      <vt:lpstr>Conclusions and Summary – Match Results </vt:lpstr>
      <vt:lpstr>Conclusions and Summary – Match Results</vt:lpstr>
      <vt:lpstr>Conclusions and Summary – Match Results</vt:lpstr>
      <vt:lpstr>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Toronto Data Visualization Boot Camp – Project Football</dc:title>
  <dc:creator>Gavin Toole</dc:creator>
  <cp:lastModifiedBy>Gavin Toole</cp:lastModifiedBy>
  <cp:revision>12</cp:revision>
  <dcterms:created xsi:type="dcterms:W3CDTF">2023-03-30T21:49:36Z</dcterms:created>
  <dcterms:modified xsi:type="dcterms:W3CDTF">2023-04-09T14:15:17Z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93C3B13D-0DFB-4AE0-BA2A-9A188AF889BA</vt:lpwstr>
  </property>
  <property fmtid="{D5CDD505-2E9C-101B-9397-08002B2CF9AE}" pid="3" name="ArticulatePath">
    <vt:lpwstr>Project</vt:lpwstr>
  </property>
  <property fmtid="{D5CDD505-2E9C-101B-9397-08002B2CF9AE}" pid="4" name="ArticulateUseProject">
    <vt:lpwstr>1</vt:lpwstr>
  </property>
  <property fmtid="{D5CDD505-2E9C-101B-9397-08002B2CF9AE}" pid="5" name="ArticulateProjectFull">
    <vt:lpwstr>C:\Users\IO951017\Desktop\Project_Football Final Presentation.ppta</vt:lpwstr>
  </property>
  <property fmtid="{D5CDD505-2E9C-101B-9397-08002B2CF9AE}" pid="6" name="ArticulateProjectVersion">
    <vt:lpwstr>8</vt:lpwstr>
  </property>
</Properties>
</file>